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99"/>
    <p:restoredTop sz="94674"/>
  </p:normalViewPr>
  <p:slideViewPr>
    <p:cSldViewPr snapToGrid="0" snapToObjects="1">
      <p:cViewPr>
        <p:scale>
          <a:sx n="70" d="100"/>
          <a:sy n="70" d="100"/>
        </p:scale>
        <p:origin x="2104" y="1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549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368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185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165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594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455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024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734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38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826" y="1130897"/>
            <a:ext cx="6848348" cy="459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79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573" y="1207008"/>
            <a:ext cx="8426854" cy="444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892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946" y="263144"/>
            <a:ext cx="6257356" cy="633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357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Macintosh PowerPoint</Application>
  <PresentationFormat>Bredbild</PresentationFormat>
  <Paragraphs>0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Office-tema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Wikberg</dc:creator>
  <cp:lastModifiedBy>Anders Wikberg</cp:lastModifiedBy>
  <cp:revision>10</cp:revision>
  <dcterms:created xsi:type="dcterms:W3CDTF">2017-08-31T15:01:17Z</dcterms:created>
  <dcterms:modified xsi:type="dcterms:W3CDTF">2017-09-01T07:54:28Z</dcterms:modified>
</cp:coreProperties>
</file>