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43" y="1190752"/>
            <a:ext cx="6035114" cy="447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656" y="1057656"/>
            <a:ext cx="4742688" cy="474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2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60" y="1204541"/>
            <a:ext cx="4602480" cy="444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Macintosh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17</cp:revision>
  <dcterms:created xsi:type="dcterms:W3CDTF">2017-08-31T15:01:17Z</dcterms:created>
  <dcterms:modified xsi:type="dcterms:W3CDTF">2017-09-01T09:37:06Z</dcterms:modified>
</cp:coreProperties>
</file>