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/>
    <p:restoredTop sz="94674"/>
  </p:normalViewPr>
  <p:slideViewPr>
    <p:cSldViewPr snapToGrid="0" snapToObjects="1">
      <p:cViewPr>
        <p:scale>
          <a:sx n="70" d="100"/>
          <a:sy n="70" d="100"/>
        </p:scale>
        <p:origin x="2104" y="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3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810" y="859488"/>
            <a:ext cx="7866380" cy="513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656" y="713486"/>
            <a:ext cx="5410687" cy="543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564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206" y="754380"/>
            <a:ext cx="5583588" cy="534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18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46" y="795782"/>
            <a:ext cx="5138107" cy="526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854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962" y="356616"/>
            <a:ext cx="7216076" cy="558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007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Macintosh PowerPoint</Application>
  <PresentationFormat>Bredbild</PresentationFormat>
  <Paragraphs>0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Wikberg</dc:creator>
  <cp:lastModifiedBy>Anders Wikberg</cp:lastModifiedBy>
  <cp:revision>21</cp:revision>
  <dcterms:created xsi:type="dcterms:W3CDTF">2017-08-31T15:01:17Z</dcterms:created>
  <dcterms:modified xsi:type="dcterms:W3CDTF">2017-09-01T10:49:09Z</dcterms:modified>
</cp:coreProperties>
</file>