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</p:sldIdLst>
  <p:sldSz cx="12192000" cy="6858000"/>
  <p:notesSz cx="6858000" cy="9144000"/>
  <p:defaultTextStyle>
    <a:defPPr>
      <a:defRPr lang="sv-S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3699"/>
    <p:restoredTop sz="94674"/>
  </p:normalViewPr>
  <p:slideViewPr>
    <p:cSldViewPr snapToGrid="0" snapToObjects="1">
      <p:cViewPr>
        <p:scale>
          <a:sx n="70" d="100"/>
          <a:sy n="70" d="100"/>
        </p:scale>
        <p:origin x="-1188" y="-89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Rubrikbil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Underrubrik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sv-SE" smtClean="0"/>
              <a:t>Klicka här för att ändra format på underrubrik i bakgrunden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693E7-A1AE-544C-9718-0482DFDB08AF}" type="datetimeFigureOut">
              <a:rPr lang="sv-SE" smtClean="0"/>
              <a:t>2017-10-06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A60053-B512-FB44-BD26-2818165989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20754938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Rubrik och lodrät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693E7-A1AE-544C-9718-0482DFDB08AF}" type="datetimeFigureOut">
              <a:rPr lang="sv-SE" smtClean="0"/>
              <a:t>2017-10-06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A60053-B512-FB44-BD26-2818165989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936876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Lodrät rubrik och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Lodrät rubrik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  <a:prstGeom prst="rect">
            <a:avLst/>
          </a:prstGeom>
        </p:spPr>
        <p:txBody>
          <a:bodyPr vert="eaVert"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lodrät text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693E7-A1AE-544C-9718-0482DFDB08AF}" type="datetimeFigureOut">
              <a:rPr lang="sv-SE" smtClean="0"/>
              <a:t>2017-10-06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A60053-B512-FB44-BD26-2818165989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69185118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Rubrik och innehål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693E7-A1AE-544C-9718-0482DFDB08AF}" type="datetimeFigureOut">
              <a:rPr lang="sv-SE" smtClean="0"/>
              <a:t>2017-10-06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A60053-B512-FB44-BD26-2818165989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56201593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Avsnitts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datum 3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693E7-A1AE-544C-9718-0482DFDB08AF}" type="datetimeFigureOut">
              <a:rPr lang="sv-SE" smtClean="0"/>
              <a:t>2017-10-06</a:t>
            </a:fld>
            <a:endParaRPr lang="sv-SE"/>
          </a:p>
        </p:txBody>
      </p:sp>
      <p:sp>
        <p:nvSpPr>
          <p:cNvPr id="5" name="Platshållare för sidfot 4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6" name="Platshållare för bildnummer 5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A60053-B512-FB44-BD26-2818165989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96165138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vå innehållsdela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693E7-A1AE-544C-9718-0482DFDB08AF}" type="datetimeFigureOut">
              <a:rPr lang="sv-SE" smtClean="0"/>
              <a:t>2017-10-06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A60053-B512-FB44-BD26-2818165989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305946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Jämförels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text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4" name="Platshållare för innehåll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5" name="Platshållare för text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6" name="Platshållare för innehåll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  <a:prstGeom prst="rect">
            <a:avLst/>
          </a:prstGeom>
        </p:spPr>
        <p:txBody>
          <a:bodyPr/>
          <a:lstStyle/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7" name="Platshållare för datum 6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693E7-A1AE-544C-9718-0482DFDB08AF}" type="datetimeFigureOut">
              <a:rPr lang="sv-SE" smtClean="0"/>
              <a:t>2017-10-06</a:t>
            </a:fld>
            <a:endParaRPr lang="sv-SE"/>
          </a:p>
        </p:txBody>
      </p:sp>
      <p:sp>
        <p:nvSpPr>
          <p:cNvPr id="8" name="Platshållare för sidfot 7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9" name="Platshållare för bildnummer 8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A60053-B512-FB44-BD26-2818165989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5455811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Endast rub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/>
          <a:lstStyle/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datum 2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693E7-A1AE-544C-9718-0482DFDB08AF}" type="datetimeFigureOut">
              <a:rPr lang="sv-SE" smtClean="0"/>
              <a:t>2017-10-06</a:t>
            </a:fld>
            <a:endParaRPr lang="sv-SE"/>
          </a:p>
        </p:txBody>
      </p:sp>
      <p:sp>
        <p:nvSpPr>
          <p:cNvPr id="4" name="Platshållare för sidfot 3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5" name="Platshållare för bildnummer 4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A60053-B512-FB44-BD26-2818165989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176024823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T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latshållare för datum 1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693E7-A1AE-544C-9718-0482DFDB08AF}" type="datetimeFigureOut">
              <a:rPr lang="sv-SE" smtClean="0"/>
              <a:t>2017-10-06</a:t>
            </a:fld>
            <a:endParaRPr lang="sv-SE"/>
          </a:p>
        </p:txBody>
      </p:sp>
      <p:sp>
        <p:nvSpPr>
          <p:cNvPr id="3" name="Platshållare för sidfot 2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4" name="Platshållare för bildnummer 3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A60053-B512-FB44-BD26-2818165989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75734776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nehåll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innehåll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  <a:p>
            <a:pPr lvl="1"/>
            <a:r>
              <a:rPr lang="sv-SE" smtClean="0"/>
              <a:t>Nivå två</a:t>
            </a:r>
          </a:p>
          <a:p>
            <a:pPr lvl="2"/>
            <a:r>
              <a:rPr lang="sv-SE" smtClean="0"/>
              <a:t>Nivå tre</a:t>
            </a:r>
          </a:p>
          <a:p>
            <a:pPr lvl="3"/>
            <a:r>
              <a:rPr lang="sv-SE" smtClean="0"/>
              <a:t>Nivå fyra</a:t>
            </a:r>
          </a:p>
          <a:p>
            <a:pPr lvl="4"/>
            <a:r>
              <a:rPr lang="sv-SE" smtClean="0"/>
              <a:t>Nivå fem</a:t>
            </a:r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693E7-A1AE-544C-9718-0482DFDB08AF}" type="datetimeFigureOut">
              <a:rPr lang="sv-SE" smtClean="0"/>
              <a:t>2017-10-06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A60053-B512-FB44-BD26-2818165989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6083273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ild med bild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ubrik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rPr lang="sv-SE" smtClean="0"/>
              <a:t>Klicka här för att ändra format</a:t>
            </a:r>
            <a:endParaRPr lang="sv-SE"/>
          </a:p>
        </p:txBody>
      </p:sp>
      <p:sp>
        <p:nvSpPr>
          <p:cNvPr id="3" name="Platshållare för bild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sv-SE"/>
          </a:p>
        </p:txBody>
      </p:sp>
      <p:sp>
        <p:nvSpPr>
          <p:cNvPr id="4" name="Platshållare för text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sv-SE" smtClean="0"/>
              <a:t>Klicka här för att ändra format på bakgrundstexten</a:t>
            </a:r>
          </a:p>
        </p:txBody>
      </p:sp>
      <p:sp>
        <p:nvSpPr>
          <p:cNvPr id="5" name="Platshållare för datum 4"/>
          <p:cNvSpPr>
            <a:spLocks noGrp="1"/>
          </p:cNvSpPr>
          <p:nvPr>
            <p:ph type="dt" sz="half" idx="10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AC4693E7-A1AE-544C-9718-0482DFDB08AF}" type="datetimeFigureOut">
              <a:rPr lang="sv-SE" smtClean="0"/>
              <a:t>2017-10-06</a:t>
            </a:fld>
            <a:endParaRPr lang="sv-SE"/>
          </a:p>
        </p:txBody>
      </p:sp>
      <p:sp>
        <p:nvSpPr>
          <p:cNvPr id="6" name="Platshållare för sidfot 5"/>
          <p:cNvSpPr>
            <a:spLocks noGrp="1"/>
          </p:cNvSpPr>
          <p:nvPr>
            <p:ph type="ftr" sz="quarter" idx="11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/>
          <a:lstStyle/>
          <a:p>
            <a:endParaRPr lang="sv-SE"/>
          </a:p>
        </p:txBody>
      </p:sp>
      <p:sp>
        <p:nvSpPr>
          <p:cNvPr id="7" name="Platshållare för bildnummer 6"/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/>
          <a:lstStyle/>
          <a:p>
            <a:fld id="{E6A60053-B512-FB44-BD26-281816598938}" type="slidenum">
              <a:rPr lang="sv-SE" smtClean="0"/>
              <a:t>‹#›</a:t>
            </a:fld>
            <a:endParaRPr lang="sv-SE"/>
          </a:p>
        </p:txBody>
      </p:sp>
    </p:spTree>
    <p:extLst>
      <p:ext uri="{BB962C8B-B14F-4D97-AF65-F5344CB8AC3E}">
        <p14:creationId xmlns:p14="http://schemas.microsoft.com/office/powerpoint/2010/main" val="213633443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73638143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sv-S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154935" y="656844"/>
            <a:ext cx="8609107" cy="55808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8795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645779"/>
            <a:ext cx="10058400" cy="35664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67896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692908" y="529143"/>
            <a:ext cx="6806184" cy="579971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5811393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068832"/>
            <a:ext cx="10058400" cy="43119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003606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497853"/>
            <a:ext cx="10058400" cy="386229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35398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Bildobjekt 1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874351" y="267423"/>
            <a:ext cx="4443298" cy="63231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14300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931401" y="347472"/>
            <a:ext cx="4329197" cy="616305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010596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Bildobjekt 2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451356" y="1499616"/>
            <a:ext cx="9710928" cy="38587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2281502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Bildobjekt 3"/>
          <p:cNvPicPr>
            <a:picLocks noChangeAspect="1"/>
          </p:cNvPicPr>
          <p:nvPr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066800" y="1276436"/>
            <a:ext cx="10058400" cy="48903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16654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ema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64</TotalTime>
  <Words>0</Words>
  <Application>Microsoft Office PowerPoint</Application>
  <PresentationFormat>Anpassad</PresentationFormat>
  <Paragraphs>0</Paragraphs>
  <Slides>9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Bildrubriker</vt:lpstr>
      </vt:variant>
      <vt:variant>
        <vt:i4>9</vt:i4>
      </vt:variant>
    </vt:vector>
  </HeadingPairs>
  <TitlesOfParts>
    <vt:vector size="10" baseType="lpstr">
      <vt:lpstr>Office-tema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  <vt:lpstr>PowerPoint-presentation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PowerPoint-presentation</dc:title>
  <dc:creator>Anders Wikberg</dc:creator>
  <cp:lastModifiedBy>Susanne Enblom</cp:lastModifiedBy>
  <cp:revision>16</cp:revision>
  <cp:lastPrinted>2017-10-06T13:17:31Z</cp:lastPrinted>
  <dcterms:created xsi:type="dcterms:W3CDTF">2017-08-31T15:01:17Z</dcterms:created>
  <dcterms:modified xsi:type="dcterms:W3CDTF">2017-10-06T14:09:09Z</dcterms:modified>
</cp:coreProperties>
</file>