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0"/>
    <p:restoredTop sz="94613"/>
  </p:normalViewPr>
  <p:slideViewPr>
    <p:cSldViewPr>
      <p:cViewPr varScale="1">
        <p:scale>
          <a:sx n="267" d="100"/>
          <a:sy n="267" d="100"/>
        </p:scale>
        <p:origin x="134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3CA6CC5-1C7B-E643-A323-806853E8F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918DBE2-A601-9442-A2CD-9BBDC9027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0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F84A02D-9280-6F43-B109-58D788A1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794"/>
            <a:ext cx="5080000" cy="22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9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C2E41A3-E118-474C-9533-0F97C76EF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6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198A83B-4E46-4541-9CC3-980F15705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5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3245E0D-35EA-564B-96FE-CAB7871A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95"/>
            <a:ext cx="5080000" cy="26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2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4C48BA5-1DD9-D341-B404-1B9A3BE61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34"/>
            <a:ext cx="5080000" cy="37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D13CADC-5ED7-1844-832E-87DDBA634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21ED0A1-5940-7343-A35C-4AB21AA13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3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D895C27-F4B9-6F40-A9AB-B1746395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2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2421E0C-1EBF-6348-99E1-220E68B9D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3"/>
            <a:ext cx="5080000" cy="26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9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046D112-D522-8F45-AC53-27A96B555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0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C3FAFDE-5857-2E4E-9637-8EF96319D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3863AF0-5C02-6348-AF36-9A132DD42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9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77D5FB2-D130-9943-BE25-A2026422D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D25558B-ADB0-6741-B462-A14B552D2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242143"/>
            <a:ext cx="4937125" cy="34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67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0</Words>
  <Application>Microsoft Macintosh PowerPoint</Application>
  <PresentationFormat>Anpassad</PresentationFormat>
  <Paragraphs>0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7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8</cp:revision>
  <dcterms:created xsi:type="dcterms:W3CDTF">2020-12-04T13:30:29Z</dcterms:created>
  <dcterms:modified xsi:type="dcterms:W3CDTF">2024-01-23T14:04:52Z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