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  <p:sldId id="272" r:id="rId14"/>
    <p:sldId id="273" r:id="rId15"/>
    <p:sldId id="274" r:id="rId16"/>
    <p:sldId id="275" r:id="rId17"/>
    <p:sldId id="267" r:id="rId18"/>
    <p:sldId id="268" r:id="rId19"/>
    <p:sldId id="269" r:id="rId20"/>
  </p:sldIdLst>
  <p:sldSz cx="5080000" cy="3810000"/>
  <p:notesSz cx="5080000" cy="3810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30"/>
    <p:restoredTop sz="94613"/>
  </p:normalViewPr>
  <p:slideViewPr>
    <p:cSldViewPr>
      <p:cViewPr varScale="1">
        <p:scale>
          <a:sx n="267" d="100"/>
          <a:sy n="267" d="100"/>
        </p:scale>
        <p:origin x="1344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1000" y="1181100"/>
            <a:ext cx="4318000" cy="800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762000" y="2133600"/>
            <a:ext cx="3556000" cy="952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540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616200" y="876300"/>
            <a:ext cx="22098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000" y="152400"/>
            <a:ext cx="4572000" cy="609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4000" y="876300"/>
            <a:ext cx="457200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727200" y="3543300"/>
            <a:ext cx="16256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540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657600" y="3543300"/>
            <a:ext cx="1168400" cy="190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5DDF8353-8409-EC47-9E62-89947A9AA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4F77F43F-92B8-8A4C-B2AA-BD0D433911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68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BF36C42-CEAB-0746-805B-0230F7E0B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368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0826A59-137A-B649-AB96-0F9B220CF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68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88762F6F-FF38-A74F-AF38-A05EF6772F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6515"/>
            <a:ext cx="5080000" cy="323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22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9571A1F-FC9B-DC46-B7CA-309002CFA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25"/>
            <a:ext cx="5080000" cy="3729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3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04F745A2-D470-0D4F-84A2-D71E68334A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4824F0A2-A394-B240-B0F3-050B2454B5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8164"/>
            <a:ext cx="5080000" cy="266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6842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142EAD-E56F-2049-810D-7BF0816349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47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F323CCC9-0AF1-5041-98F8-EDFC9820C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11"/>
            <a:ext cx="5080000" cy="379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370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4786DF6-952B-B04A-BAFB-AFF619641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1F7A21D-2E82-5645-9A4F-069E1DB69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4520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8DC8DAD-723D-FB4B-90CD-F53026D0E9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498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6E5B862-4DD0-D847-A273-29C153751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337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991D99FD-126A-2242-AA25-E832948B1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01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86F22547-7DA8-A946-9261-F52598DBD6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56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EA4C82B3-7CE2-F143-9EFB-F31B1D5207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63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1B766CF1-B583-F141-9065-4BF808EC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" y="501"/>
            <a:ext cx="5080000" cy="38100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E3C4034-A6B4-0B49-950F-60B8B7FDF8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36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49CB66F-6081-A84E-A07D-C87336EB2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342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C52DB056-E06D-AE4A-9ADB-9C6F10E9E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6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0</Words>
  <Application>Microsoft Macintosh PowerPoint</Application>
  <PresentationFormat>Anpassad</PresentationFormat>
  <Paragraphs>0</Paragraphs>
  <Slides>19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1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Calibri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Jonas Olsson</cp:lastModifiedBy>
  <cp:revision>8</cp:revision>
  <dcterms:created xsi:type="dcterms:W3CDTF">2020-12-04T13:30:29Z</dcterms:created>
  <dcterms:modified xsi:type="dcterms:W3CDTF">2024-01-23T13:57:41Z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2020-12-04T00:00:00Z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2020-12-04T00:00:00Z</vt:filetime>
  </property>
</Properties>
</file>