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0" r:id="rId8"/>
    <p:sldId id="261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7"/>
    <p:restoredTop sz="94661"/>
  </p:normalViewPr>
  <p:slideViewPr>
    <p:cSldViewPr snapToGrid="0" snapToObjects="1">
      <p:cViewPr varScale="1">
        <p:scale>
          <a:sx n="132" d="100"/>
          <a:sy n="132" d="100"/>
        </p:scale>
        <p:origin x="11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1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1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EA1B7FA-6D75-3F48-B2AF-2737D17F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FF575C-ADE0-8548-85BE-87A76025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420499A-A9CD-964B-949E-10125DFF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F3ED5F8-B8E2-AB42-BEB4-8CFEFACC6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D5BFFB2-86F3-9B41-980F-F84F054F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5BF3D05-2D88-534B-BC8B-A89688B5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D5BFFB2-86F3-9B41-980F-F84F054F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CB4131D-4A0F-D34C-8DF0-6563A373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5380D16-6D17-3645-A574-A840B2EE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AA42B7-5C8D-A849-9B04-0FA48F98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8BCB73-17D4-A54E-9011-213A928C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</TotalTime>
  <Words>0</Words>
  <Application>Microsoft Macintosh PowerPoint</Application>
  <PresentationFormat>Bildspel på skärmen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Jonas Olsson</cp:lastModifiedBy>
  <cp:revision>6</cp:revision>
  <dcterms:created xsi:type="dcterms:W3CDTF">2021-04-14T09:40:49Z</dcterms:created>
  <dcterms:modified xsi:type="dcterms:W3CDTF">2021-04-16T12:17:17Z</dcterms:modified>
</cp:coreProperties>
</file>