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74"/>
  </p:normalViewPr>
  <p:slideViewPr>
    <p:cSldViewPr snapToGrid="0" snapToObjects="1">
      <p:cViewPr>
        <p:scale>
          <a:sx n="70" d="100"/>
          <a:sy n="70" d="100"/>
        </p:scale>
        <p:origin x="2104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420" y="943947"/>
            <a:ext cx="6995160" cy="497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Macintosh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Anders Wikberg</cp:lastModifiedBy>
  <cp:revision>9</cp:revision>
  <dcterms:created xsi:type="dcterms:W3CDTF">2017-08-31T15:01:17Z</dcterms:created>
  <dcterms:modified xsi:type="dcterms:W3CDTF">2017-09-01T07:46:00Z</dcterms:modified>
</cp:coreProperties>
</file>