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74"/>
  </p:normalViewPr>
  <p:slideViewPr>
    <p:cSldViewPr snapToGrid="0" snapToObjects="1">
      <p:cViewPr>
        <p:scale>
          <a:sx n="70" d="100"/>
          <a:sy n="70" d="100"/>
        </p:scale>
        <p:origin x="2104" y="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4693E7-A1AE-544C-9718-0482DFDB08AF}" type="datetimeFigureOut">
              <a:rPr lang="sv-SE" smtClean="0"/>
              <a:t>2017-09-01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6A60053-B512-FB44-BD26-281816598938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816100"/>
            <a:ext cx="9320784" cy="321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1244600"/>
            <a:ext cx="9619488" cy="434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356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1320800"/>
            <a:ext cx="9241536" cy="420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5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1136432"/>
            <a:ext cx="5880100" cy="458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4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344" y="766998"/>
            <a:ext cx="7195312" cy="532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Macintosh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Wikberg</dc:creator>
  <cp:lastModifiedBy>Anders Wikberg</cp:lastModifiedBy>
  <cp:revision>18</cp:revision>
  <dcterms:created xsi:type="dcterms:W3CDTF">2017-08-31T15:01:17Z</dcterms:created>
  <dcterms:modified xsi:type="dcterms:W3CDTF">2017-09-01T09:45:28Z</dcterms:modified>
</cp:coreProperties>
</file>